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5" r:id="rId5"/>
    <p:sldId id="263" r:id="rId6"/>
    <p:sldId id="264" r:id="rId7"/>
    <p:sldId id="258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3/5/2014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3/5/2014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3/5/2014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3/5/2014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3/5/2014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3/5/2014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0C4986D-6BE9-4264-908F-02DB36FD8D6C}" type="datetime1">
              <a:rPr lang="en-US" smtClean="0"/>
              <a:t>3/5/2014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ull_aircraft.pdf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" t="5820" r="2784" b="11308"/>
          <a:stretch/>
        </p:blipFill>
        <p:spPr>
          <a:xfrm>
            <a:off x="1808434" y="69026"/>
            <a:ext cx="5867071" cy="4127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748777"/>
            <a:ext cx="7772400" cy="1355301"/>
          </a:xfrm>
        </p:spPr>
        <p:txBody>
          <a:bodyPr/>
          <a:lstStyle/>
          <a:p>
            <a:r>
              <a:rPr lang="en-US" dirty="0" smtClean="0"/>
              <a:t>“Flappy Bird”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434" y="5173896"/>
            <a:ext cx="5867071" cy="58309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Detailed Design and Analysis</a:t>
            </a:r>
            <a:endParaRPr lang="en-US" sz="28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808434" y="5895048"/>
            <a:ext cx="5867071" cy="783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Courier New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US" sz="2000" dirty="0"/>
              <a:t>DBC Enterprises (Group 5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University of Notre Dame</a:t>
            </a:r>
          </a:p>
        </p:txBody>
      </p:sp>
    </p:spTree>
    <p:extLst>
      <p:ext uri="{BB962C8B-B14F-4D97-AF65-F5344CB8AC3E}">
        <p14:creationId xmlns:p14="http://schemas.microsoft.com/office/powerpoint/2010/main" val="1653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75" y="41416"/>
            <a:ext cx="8446940" cy="799467"/>
          </a:xfrm>
        </p:spPr>
        <p:txBody>
          <a:bodyPr/>
          <a:lstStyle/>
          <a:p>
            <a:r>
              <a:rPr lang="en-US" dirty="0" smtClean="0"/>
              <a:t>Full Plane 3-View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" y="730434"/>
            <a:ext cx="7822589" cy="604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345" y="152496"/>
            <a:ext cx="8543574" cy="965136"/>
          </a:xfrm>
        </p:spPr>
        <p:txBody>
          <a:bodyPr/>
          <a:lstStyle/>
          <a:p>
            <a:r>
              <a:rPr lang="en-US" dirty="0" smtClean="0"/>
              <a:t>Detailed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Low weight design – stick to design drivers!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Low Drag Design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Structural Integrity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Modular component scheme for easy assembly and recovery from potential damage</a:t>
            </a:r>
            <a:br>
              <a:rPr lang="en-US" dirty="0" smtClean="0"/>
            </a:b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 Design Flexibility for any potential retrofitting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9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6"/>
            <a:ext cx="8229600" cy="799467"/>
          </a:xfrm>
        </p:spPr>
        <p:txBody>
          <a:bodyPr/>
          <a:lstStyle/>
          <a:p>
            <a:r>
              <a:rPr lang="en-US" dirty="0" smtClean="0"/>
              <a:t>Wing Subassembly</a:t>
            </a:r>
            <a:endParaRPr lang="en-US" dirty="0"/>
          </a:p>
        </p:txBody>
      </p:sp>
      <p:pic>
        <p:nvPicPr>
          <p:cNvPr id="4" name="Picture 3" descr="full_wing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" y="730434"/>
            <a:ext cx="7822591" cy="6044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00728" y="3912657"/>
            <a:ext cx="331316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Wing Loading is 0.0057 </a:t>
            </a:r>
            <a:r>
              <a:rPr lang="en-US" dirty="0" err="1" smtClean="0"/>
              <a:t>lbs</a:t>
            </a:r>
            <a:r>
              <a:rPr lang="en-US" dirty="0" smtClean="0"/>
              <a:t>/in</a:t>
            </a:r>
            <a:r>
              <a:rPr lang="en-US" baseline="30000" dirty="0" smtClean="0"/>
              <a:t>2</a:t>
            </a:r>
            <a:r>
              <a:rPr lang="en-US" dirty="0" smtClean="0"/>
              <a:t> or 13.2 </a:t>
            </a:r>
            <a:r>
              <a:rPr lang="en-US" dirty="0" err="1" smtClean="0"/>
              <a:t>oz</a:t>
            </a:r>
            <a:r>
              <a:rPr lang="en-US" dirty="0" smtClean="0"/>
              <a:t>/ft</a:t>
            </a:r>
            <a:r>
              <a:rPr lang="en-US" baseline="30000" dirty="0" smtClean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2623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6"/>
            <a:ext cx="8229600" cy="799467"/>
          </a:xfrm>
        </p:spPr>
        <p:txBody>
          <a:bodyPr/>
          <a:lstStyle/>
          <a:p>
            <a:r>
              <a:rPr lang="en-US" dirty="0" smtClean="0"/>
              <a:t>Wing </a:t>
            </a:r>
            <a:r>
              <a:rPr lang="en-US" dirty="0" smtClean="0"/>
              <a:t>Rib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74" l="0" r="100000">
                        <a14:backgroundMark x1="22125" y1="58660" x2="22125" y2="586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6" y="801416"/>
            <a:ext cx="7855948" cy="60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1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6"/>
            <a:ext cx="8229600" cy="799467"/>
          </a:xfrm>
        </p:spPr>
        <p:txBody>
          <a:bodyPr/>
          <a:lstStyle/>
          <a:p>
            <a:r>
              <a:rPr lang="en-US" dirty="0" smtClean="0"/>
              <a:t>Fuselage </a:t>
            </a:r>
            <a:r>
              <a:rPr lang="en-US" dirty="0" smtClean="0"/>
              <a:t>Subassembly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994" l="0" r="100000">
                        <a14:foregroundMark x1="43398" y1="37987" x2="43398" y2="37987"/>
                        <a14:foregroundMark x1="64175" y1="33082" x2="64175" y2="33082"/>
                        <a14:foregroundMark x1="66990" y1="39497" x2="66990" y2="39497"/>
                        <a14:foregroundMark x1="69320" y1="48428" x2="69320" y2="48428"/>
                        <a14:foregroundMark x1="70485" y1="55094" x2="70485" y2="55094"/>
                        <a14:foregroundMark x1="86311" y1="43774" x2="86311" y2="43774"/>
                        <a14:foregroundMark x1="83786" y1="34465" x2="83786" y2="34465"/>
                        <a14:foregroundMark x1="82913" y1="30692" x2="82913" y2="30692"/>
                        <a14:foregroundMark x1="40097" y1="45535" x2="40097" y2="45535"/>
                        <a14:foregroundMark x1="1359" y1="90692" x2="98641" y2="90818"/>
                        <a14:foregroundMark x1="1262" y1="97862" x2="98835" y2="97862"/>
                        <a14:foregroundMark x1="1748" y1="90692" x2="1942" y2="97862"/>
                        <a14:foregroundMark x1="98447" y1="90818" x2="98835" y2="98113"/>
                        <a14:foregroundMark x1="51359" y1="93208" x2="27961" y2="974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0" y="840883"/>
            <a:ext cx="7694959" cy="593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0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6"/>
            <a:ext cx="8229600" cy="799467"/>
          </a:xfrm>
        </p:spPr>
        <p:txBody>
          <a:bodyPr/>
          <a:lstStyle/>
          <a:p>
            <a:r>
              <a:rPr lang="en-US" dirty="0" smtClean="0"/>
              <a:t>Fuselage Rib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20" y="848919"/>
            <a:ext cx="7694959" cy="59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5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416"/>
            <a:ext cx="8229600" cy="799467"/>
          </a:xfrm>
        </p:spPr>
        <p:txBody>
          <a:bodyPr/>
          <a:lstStyle/>
          <a:p>
            <a:r>
              <a:rPr lang="en-US" dirty="0" smtClean="0"/>
              <a:t>Tail Subassembly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" y="730434"/>
            <a:ext cx="7822590" cy="604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75" y="41416"/>
            <a:ext cx="8446940" cy="799467"/>
          </a:xfrm>
        </p:spPr>
        <p:txBody>
          <a:bodyPr/>
          <a:lstStyle/>
          <a:p>
            <a:r>
              <a:rPr lang="en-US" dirty="0" smtClean="0"/>
              <a:t>Structural 3-View Drawing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" y="730434"/>
            <a:ext cx="7822590" cy="604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175" y="41416"/>
            <a:ext cx="8446940" cy="799467"/>
          </a:xfrm>
        </p:spPr>
        <p:txBody>
          <a:bodyPr/>
          <a:lstStyle/>
          <a:p>
            <a:r>
              <a:rPr lang="en-US" dirty="0" smtClean="0"/>
              <a:t>Structural Isometric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3" y="730434"/>
            <a:ext cx="7822589" cy="60447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4090" y="1132072"/>
            <a:ext cx="298185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C.G. is located slightly forward of wing ¼ chord (~2 mm).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447" y="5246716"/>
            <a:ext cx="2981852" cy="1323439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Aircraft weighs 3.63 lbs. when fully loaded (original estimate was 3.7 lbs.)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358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67</TotalTime>
  <Words>86</Words>
  <Application>Microsoft Office PowerPoint</Application>
  <PresentationFormat>On-screen Show (4:3)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Courier New</vt:lpstr>
      <vt:lpstr>Palatino Linotype</vt:lpstr>
      <vt:lpstr>Executive</vt:lpstr>
      <vt:lpstr>“Flappy Bird”</vt:lpstr>
      <vt:lpstr>Detailed Design Goals</vt:lpstr>
      <vt:lpstr>Wing Subassembly</vt:lpstr>
      <vt:lpstr>Wing Rib</vt:lpstr>
      <vt:lpstr>Fuselage Subassembly</vt:lpstr>
      <vt:lpstr>Fuselage Rib</vt:lpstr>
      <vt:lpstr>Tail Subassembly</vt:lpstr>
      <vt:lpstr>Structural 3-View Drawing</vt:lpstr>
      <vt:lpstr>Structural Isometric View</vt:lpstr>
      <vt:lpstr>Full Plane 3-View</vt:lpstr>
    </vt:vector>
  </TitlesOfParts>
  <Company>University Of Notre Dame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“Flappy Bird”</dc:title>
  <dc:creator>Eliseo Miranda</dc:creator>
  <cp:lastModifiedBy>Brian Quinn</cp:lastModifiedBy>
  <cp:revision>9</cp:revision>
  <dcterms:created xsi:type="dcterms:W3CDTF">2014-03-04T20:46:42Z</dcterms:created>
  <dcterms:modified xsi:type="dcterms:W3CDTF">2014-03-06T00:24:36Z</dcterms:modified>
</cp:coreProperties>
</file>